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73" r:id="rId4"/>
    <p:sldId id="264" r:id="rId5"/>
    <p:sldId id="259" r:id="rId6"/>
    <p:sldId id="260" r:id="rId7"/>
    <p:sldId id="271" r:id="rId8"/>
    <p:sldId id="266" r:id="rId9"/>
    <p:sldId id="270" r:id="rId10"/>
    <p:sldId id="269" r:id="rId11"/>
    <p:sldId id="275" r:id="rId12"/>
    <p:sldId id="274" r:id="rId13"/>
    <p:sldId id="268"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tika" initials="R" lastIdx="1" clrIdx="0">
    <p:extLst>
      <p:ext uri="{19B8F6BF-5375-455C-9EA6-DF929625EA0E}">
        <p15:presenceInfo xmlns:p15="http://schemas.microsoft.com/office/powerpoint/2012/main" userId="85c189fbd732875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ika" userId="85c189fbd7328755" providerId="LiveId" clId="{E629D552-3EE0-48DA-98FB-56D703150CE0}"/>
    <pc:docChg chg="undo custSel addSld delSld modSld sldOrd">
      <pc:chgData name="Ritika" userId="85c189fbd7328755" providerId="LiveId" clId="{E629D552-3EE0-48DA-98FB-56D703150CE0}" dt="2021-11-06T17:54:14.178" v="277" actId="14100"/>
      <pc:docMkLst>
        <pc:docMk/>
      </pc:docMkLst>
      <pc:sldChg chg="del">
        <pc:chgData name="Ritika" userId="85c189fbd7328755" providerId="LiveId" clId="{E629D552-3EE0-48DA-98FB-56D703150CE0}" dt="2021-11-06T17:07:42.893" v="2" actId="47"/>
        <pc:sldMkLst>
          <pc:docMk/>
          <pc:sldMk cId="1638568943" sldId="265"/>
        </pc:sldMkLst>
      </pc:sldChg>
      <pc:sldChg chg="ord">
        <pc:chgData name="Ritika" userId="85c189fbd7328755" providerId="LiveId" clId="{E629D552-3EE0-48DA-98FB-56D703150CE0}" dt="2021-11-06T17:53:54.941" v="272"/>
        <pc:sldMkLst>
          <pc:docMk/>
          <pc:sldMk cId="2875463075" sldId="268"/>
        </pc:sldMkLst>
      </pc:sldChg>
      <pc:sldChg chg="addSp modSp new mod">
        <pc:chgData name="Ritika" userId="85c189fbd7328755" providerId="LiveId" clId="{E629D552-3EE0-48DA-98FB-56D703150CE0}" dt="2021-11-06T17:11:17.091" v="16" actId="20577"/>
        <pc:sldMkLst>
          <pc:docMk/>
          <pc:sldMk cId="289665325" sldId="271"/>
        </pc:sldMkLst>
        <pc:spChg chg="add mod">
          <ac:chgData name="Ritika" userId="85c189fbd7328755" providerId="LiveId" clId="{E629D552-3EE0-48DA-98FB-56D703150CE0}" dt="2021-11-06T17:11:17.091" v="16" actId="20577"/>
          <ac:spMkLst>
            <pc:docMk/>
            <pc:sldMk cId="289665325" sldId="271"/>
            <ac:spMk id="5" creationId="{07352526-F532-46AF-9CFC-1C996A8C7F07}"/>
          </ac:spMkLst>
        </pc:spChg>
        <pc:picChg chg="add mod">
          <ac:chgData name="Ritika" userId="85c189fbd7328755" providerId="LiveId" clId="{E629D552-3EE0-48DA-98FB-56D703150CE0}" dt="2021-11-06T17:07:39.287" v="1"/>
          <ac:picMkLst>
            <pc:docMk/>
            <pc:sldMk cId="289665325" sldId="271"/>
            <ac:picMk id="3" creationId="{09DD5FDE-D1F8-4528-A571-C604A0A5C444}"/>
          </ac:picMkLst>
        </pc:picChg>
      </pc:sldChg>
      <pc:sldChg chg="addSp delSp modSp new del mod">
        <pc:chgData name="Ritika" userId="85c189fbd7328755" providerId="LiveId" clId="{E629D552-3EE0-48DA-98FB-56D703150CE0}" dt="2021-11-06T17:27:19.364" v="109" actId="47"/>
        <pc:sldMkLst>
          <pc:docMk/>
          <pc:sldMk cId="1277244444" sldId="272"/>
        </pc:sldMkLst>
        <pc:graphicFrameChg chg="add mod modGraphic">
          <ac:chgData name="Ritika" userId="85c189fbd7328755" providerId="LiveId" clId="{E629D552-3EE0-48DA-98FB-56D703150CE0}" dt="2021-11-06T17:20:59.910" v="99" actId="1076"/>
          <ac:graphicFrameMkLst>
            <pc:docMk/>
            <pc:sldMk cId="1277244444" sldId="272"/>
            <ac:graphicFrameMk id="4" creationId="{8C61CB9C-302D-460C-A0C3-F0E45A718823}"/>
          </ac:graphicFrameMkLst>
        </pc:graphicFrameChg>
        <pc:picChg chg="add del mod">
          <ac:chgData name="Ritika" userId="85c189fbd7328755" providerId="LiveId" clId="{E629D552-3EE0-48DA-98FB-56D703150CE0}" dt="2021-11-06T17:08:52.631" v="5" actId="478"/>
          <ac:picMkLst>
            <pc:docMk/>
            <pc:sldMk cId="1277244444" sldId="272"/>
            <ac:picMk id="3" creationId="{8F9C1928-66CA-4182-A615-B192A468C301}"/>
          </ac:picMkLst>
        </pc:picChg>
        <pc:picChg chg="add del mod">
          <ac:chgData name="Ritika" userId="85c189fbd7328755" providerId="LiveId" clId="{E629D552-3EE0-48DA-98FB-56D703150CE0}" dt="2021-11-06T17:21:04.684" v="100" actId="478"/>
          <ac:picMkLst>
            <pc:docMk/>
            <pc:sldMk cId="1277244444" sldId="272"/>
            <ac:picMk id="6" creationId="{FD7FD65D-E45A-488D-BD5E-1590B8247E68}"/>
          </ac:picMkLst>
        </pc:picChg>
      </pc:sldChg>
      <pc:sldChg chg="addSp delSp modSp new mod addCm">
        <pc:chgData name="Ritika" userId="85c189fbd7328755" providerId="LiveId" clId="{E629D552-3EE0-48DA-98FB-56D703150CE0}" dt="2021-11-06T17:30:50.057" v="140"/>
        <pc:sldMkLst>
          <pc:docMk/>
          <pc:sldMk cId="4273593185" sldId="273"/>
        </pc:sldMkLst>
        <pc:spChg chg="add del mod">
          <ac:chgData name="Ritika" userId="85c189fbd7328755" providerId="LiveId" clId="{E629D552-3EE0-48DA-98FB-56D703150CE0}" dt="2021-11-06T17:30:50.057" v="140"/>
          <ac:spMkLst>
            <pc:docMk/>
            <pc:sldMk cId="4273593185" sldId="273"/>
            <ac:spMk id="5" creationId="{66A77F29-EE54-4DFB-8A39-0482FB989798}"/>
          </ac:spMkLst>
        </pc:spChg>
        <pc:spChg chg="add mod">
          <ac:chgData name="Ritika" userId="85c189fbd7328755" providerId="LiveId" clId="{E629D552-3EE0-48DA-98FB-56D703150CE0}" dt="2021-11-06T17:30:00.568" v="138" actId="1076"/>
          <ac:spMkLst>
            <pc:docMk/>
            <pc:sldMk cId="4273593185" sldId="273"/>
            <ac:spMk id="6" creationId="{326871E5-E407-4FFE-B613-56D78E4F017D}"/>
          </ac:spMkLst>
        </pc:spChg>
        <pc:graphicFrameChg chg="add mod modGraphic">
          <ac:chgData name="Ritika" userId="85c189fbd7328755" providerId="LiveId" clId="{E629D552-3EE0-48DA-98FB-56D703150CE0}" dt="2021-11-06T17:27:57.118" v="110" actId="1076"/>
          <ac:graphicFrameMkLst>
            <pc:docMk/>
            <pc:sldMk cId="4273593185" sldId="273"/>
            <ac:graphicFrameMk id="4" creationId="{7AE10C25-047A-4037-A489-AB7D7C7D1D9A}"/>
          </ac:graphicFrameMkLst>
        </pc:graphicFrameChg>
        <pc:picChg chg="add mod">
          <ac:chgData name="Ritika" userId="85c189fbd7328755" providerId="LiveId" clId="{E629D552-3EE0-48DA-98FB-56D703150CE0}" dt="2021-11-06T17:21:20.970" v="102"/>
          <ac:picMkLst>
            <pc:docMk/>
            <pc:sldMk cId="4273593185" sldId="273"/>
            <ac:picMk id="3" creationId="{0038DA82-3A89-4767-A13B-ABA95FFF086A}"/>
          </ac:picMkLst>
        </pc:picChg>
      </pc:sldChg>
      <pc:sldChg chg="addSp modSp new mod setBg">
        <pc:chgData name="Ritika" userId="85c189fbd7328755" providerId="LiveId" clId="{E629D552-3EE0-48DA-98FB-56D703150CE0}" dt="2021-11-06T17:54:14.178" v="277" actId="14100"/>
        <pc:sldMkLst>
          <pc:docMk/>
          <pc:sldMk cId="1469402608" sldId="274"/>
        </pc:sldMkLst>
        <pc:picChg chg="add mod">
          <ac:chgData name="Ritika" userId="85c189fbd7328755" providerId="LiveId" clId="{E629D552-3EE0-48DA-98FB-56D703150CE0}" dt="2021-11-06T17:54:08.701" v="275" actId="1076"/>
          <ac:picMkLst>
            <pc:docMk/>
            <pc:sldMk cId="1469402608" sldId="274"/>
            <ac:picMk id="3" creationId="{AD75FC11-08CB-49F3-9CA0-530972EBEEF4}"/>
          </ac:picMkLst>
        </pc:picChg>
        <pc:picChg chg="add mod">
          <ac:chgData name="Ritika" userId="85c189fbd7328755" providerId="LiveId" clId="{E629D552-3EE0-48DA-98FB-56D703150CE0}" dt="2021-11-06T17:39:44.977" v="187" actId="14100"/>
          <ac:picMkLst>
            <pc:docMk/>
            <pc:sldMk cId="1469402608" sldId="274"/>
            <ac:picMk id="5" creationId="{602722B6-627A-4C85-9C7A-182170D981A1}"/>
          </ac:picMkLst>
        </pc:picChg>
        <pc:picChg chg="add mod">
          <ac:chgData name="Ritika" userId="85c189fbd7328755" providerId="LiveId" clId="{E629D552-3EE0-48DA-98FB-56D703150CE0}" dt="2021-11-06T17:39:41.180" v="186" actId="1076"/>
          <ac:picMkLst>
            <pc:docMk/>
            <pc:sldMk cId="1469402608" sldId="274"/>
            <ac:picMk id="7" creationId="{22EEBBA4-D34F-47F1-B973-83F4B5B75AAF}"/>
          </ac:picMkLst>
        </pc:picChg>
        <pc:picChg chg="add mod">
          <ac:chgData name="Ritika" userId="85c189fbd7328755" providerId="LiveId" clId="{E629D552-3EE0-48DA-98FB-56D703150CE0}" dt="2021-11-06T17:54:14.178" v="277" actId="14100"/>
          <ac:picMkLst>
            <pc:docMk/>
            <pc:sldMk cId="1469402608" sldId="274"/>
            <ac:picMk id="9" creationId="{B5EA5247-E93A-40F8-BC81-47B5111C7A8F}"/>
          </ac:picMkLst>
        </pc:picChg>
        <pc:picChg chg="add mod">
          <ac:chgData name="Ritika" userId="85c189fbd7328755" providerId="LiveId" clId="{E629D552-3EE0-48DA-98FB-56D703150CE0}" dt="2021-11-06T17:39:36.411" v="184" actId="1076"/>
          <ac:picMkLst>
            <pc:docMk/>
            <pc:sldMk cId="1469402608" sldId="274"/>
            <ac:picMk id="11" creationId="{FE6645C7-012F-4F26-9E85-9EFCDDFA0B95}"/>
          </ac:picMkLst>
        </pc:picChg>
        <pc:picChg chg="add mod">
          <ac:chgData name="Ritika" userId="85c189fbd7328755" providerId="LiveId" clId="{E629D552-3EE0-48DA-98FB-56D703150CE0}" dt="2021-11-06T17:40:50.980" v="192" actId="1076"/>
          <ac:picMkLst>
            <pc:docMk/>
            <pc:sldMk cId="1469402608" sldId="274"/>
            <ac:picMk id="13" creationId="{40D094BC-20FE-4AB2-8AD1-84690B8FCE27}"/>
          </ac:picMkLst>
        </pc:picChg>
        <pc:picChg chg="add mod">
          <ac:chgData name="Ritika" userId="85c189fbd7328755" providerId="LiveId" clId="{E629D552-3EE0-48DA-98FB-56D703150CE0}" dt="2021-11-06T17:42:58.653" v="201" actId="14100"/>
          <ac:picMkLst>
            <pc:docMk/>
            <pc:sldMk cId="1469402608" sldId="274"/>
            <ac:picMk id="15" creationId="{E666A12C-6C42-473B-8CE8-0A400DEDC475}"/>
          </ac:picMkLst>
        </pc:picChg>
      </pc:sldChg>
      <pc:sldChg chg="addSp delSp modSp new mod">
        <pc:chgData name="Ritika" userId="85c189fbd7328755" providerId="LiveId" clId="{E629D552-3EE0-48DA-98FB-56D703150CE0}" dt="2021-11-06T17:53:37.914" v="268" actId="1076"/>
        <pc:sldMkLst>
          <pc:docMk/>
          <pc:sldMk cId="2646888308" sldId="275"/>
        </pc:sldMkLst>
        <pc:spChg chg="add del mod">
          <ac:chgData name="Ritika" userId="85c189fbd7328755" providerId="LiveId" clId="{E629D552-3EE0-48DA-98FB-56D703150CE0}" dt="2021-11-06T17:49:05.971" v="264" actId="20577"/>
          <ac:spMkLst>
            <pc:docMk/>
            <pc:sldMk cId="2646888308" sldId="275"/>
            <ac:spMk id="4" creationId="{13CAE7C6-20FF-40A7-B73A-F03858C4FBAD}"/>
          </ac:spMkLst>
        </pc:spChg>
        <pc:picChg chg="add mod">
          <ac:chgData name="Ritika" userId="85c189fbd7328755" providerId="LiveId" clId="{E629D552-3EE0-48DA-98FB-56D703150CE0}" dt="2021-11-06T17:44:35.167" v="205" actId="14100"/>
          <ac:picMkLst>
            <pc:docMk/>
            <pc:sldMk cId="2646888308" sldId="275"/>
            <ac:picMk id="3" creationId="{30FF387C-F9C9-4A0C-A5C6-A8FC2DA6139F}"/>
          </ac:picMkLst>
        </pc:picChg>
        <pc:picChg chg="add mod">
          <ac:chgData name="Ritika" userId="85c189fbd7328755" providerId="LiveId" clId="{E629D552-3EE0-48DA-98FB-56D703150CE0}" dt="2021-11-06T17:53:37.914" v="268" actId="1076"/>
          <ac:picMkLst>
            <pc:docMk/>
            <pc:sldMk cId="2646888308" sldId="275"/>
            <ac:picMk id="6" creationId="{CD4FE197-1367-4E3D-910E-7D3EB15CB5F7}"/>
          </ac:picMkLst>
        </pc:picChg>
      </pc:sldChg>
    </pc:docChg>
  </pc:docChgLst>
  <pc:docChgLst>
    <pc:chgData name="Ritika" userId="85c189fbd7328755" providerId="LiveId" clId="{C56140AA-6EF0-4FBF-A895-2BC1BDDCD9D2}"/>
    <pc:docChg chg="addSld modSld">
      <pc:chgData name="Ritika" userId="85c189fbd7328755" providerId="LiveId" clId="{C56140AA-6EF0-4FBF-A895-2BC1BDDCD9D2}" dt="2021-10-27T17:09:00.974" v="34" actId="14100"/>
      <pc:docMkLst>
        <pc:docMk/>
      </pc:docMkLst>
      <pc:sldChg chg="addSp modSp mod">
        <pc:chgData name="Ritika" userId="85c189fbd7328755" providerId="LiveId" clId="{C56140AA-6EF0-4FBF-A895-2BC1BDDCD9D2}" dt="2021-10-27T17:09:00.974" v="34" actId="14100"/>
        <pc:sldMkLst>
          <pc:docMk/>
          <pc:sldMk cId="2011726914" sldId="264"/>
        </pc:sldMkLst>
        <pc:picChg chg="mod">
          <ac:chgData name="Ritika" userId="85c189fbd7328755" providerId="LiveId" clId="{C56140AA-6EF0-4FBF-A895-2BC1BDDCD9D2}" dt="2021-10-27T16:55:04.252" v="14" actId="14100"/>
          <ac:picMkLst>
            <pc:docMk/>
            <pc:sldMk cId="2011726914" sldId="264"/>
            <ac:picMk id="3" creationId="{C74C1A96-253D-4EAC-BB14-8E2F9B65AD1A}"/>
          </ac:picMkLst>
        </pc:picChg>
        <pc:picChg chg="add mod">
          <ac:chgData name="Ritika" userId="85c189fbd7328755" providerId="LiveId" clId="{C56140AA-6EF0-4FBF-A895-2BC1BDDCD9D2}" dt="2021-10-27T17:09:00.974" v="34" actId="14100"/>
          <ac:picMkLst>
            <pc:docMk/>
            <pc:sldMk cId="2011726914" sldId="264"/>
            <ac:picMk id="1026" creationId="{CE896307-3315-415A-AE4A-2FD8292381C6}"/>
          </ac:picMkLst>
        </pc:picChg>
      </pc:sldChg>
      <pc:sldChg chg="modSp mod">
        <pc:chgData name="Ritika" userId="85c189fbd7328755" providerId="LiveId" clId="{C56140AA-6EF0-4FBF-A895-2BC1BDDCD9D2}" dt="2021-10-27T17:01:21.206" v="29" actId="14100"/>
        <pc:sldMkLst>
          <pc:docMk/>
          <pc:sldMk cId="1275141118" sldId="266"/>
        </pc:sldMkLst>
        <pc:picChg chg="mod">
          <ac:chgData name="Ritika" userId="85c189fbd7328755" providerId="LiveId" clId="{C56140AA-6EF0-4FBF-A895-2BC1BDDCD9D2}" dt="2021-10-27T17:01:21.206" v="29" actId="14100"/>
          <ac:picMkLst>
            <pc:docMk/>
            <pc:sldMk cId="1275141118" sldId="266"/>
            <ac:picMk id="3" creationId="{7B48B88D-5B8D-479F-9F27-A166F505A557}"/>
          </ac:picMkLst>
        </pc:picChg>
      </pc:sldChg>
      <pc:sldChg chg="addSp delSp modSp new mod">
        <pc:chgData name="Ritika" userId="85c189fbd7328755" providerId="LiveId" clId="{C56140AA-6EF0-4FBF-A895-2BC1BDDCD9D2}" dt="2021-10-27T17:06:18.559" v="31"/>
        <pc:sldMkLst>
          <pc:docMk/>
          <pc:sldMk cId="839713473" sldId="269"/>
        </pc:sldMkLst>
        <pc:spChg chg="add del mod">
          <ac:chgData name="Ritika" userId="85c189fbd7328755" providerId="LiveId" clId="{C56140AA-6EF0-4FBF-A895-2BC1BDDCD9D2}" dt="2021-10-27T17:00:52.329" v="26" actId="478"/>
          <ac:spMkLst>
            <pc:docMk/>
            <pc:sldMk cId="839713473" sldId="269"/>
            <ac:spMk id="3" creationId="{E79C8FA3-8C2D-4804-BD73-6F578FDF3B76}"/>
          </ac:spMkLst>
        </pc:spChg>
        <pc:picChg chg="add mod">
          <ac:chgData name="Ritika" userId="85c189fbd7328755" providerId="LiveId" clId="{C56140AA-6EF0-4FBF-A895-2BC1BDDCD9D2}" dt="2021-10-27T17:06:18.559" v="31"/>
          <ac:picMkLst>
            <pc:docMk/>
            <pc:sldMk cId="839713473" sldId="269"/>
            <ac:picMk id="5" creationId="{A6F8A73B-C79A-4D2F-B908-3FFABBA0FAA1}"/>
          </ac:picMkLst>
        </pc:picChg>
        <pc:picChg chg="add del">
          <ac:chgData name="Ritika" userId="85c189fbd7328755" providerId="LiveId" clId="{C56140AA-6EF0-4FBF-A895-2BC1BDDCD9D2}" dt="2021-10-27T17:00:52.329" v="26" actId="478"/>
          <ac:picMkLst>
            <pc:docMk/>
            <pc:sldMk cId="839713473" sldId="269"/>
            <ac:picMk id="2050" creationId="{D7707D86-3EA7-4341-BE1A-A4CEE4E2283E}"/>
          </ac:picMkLst>
        </pc:picChg>
        <pc:picChg chg="add del mod">
          <ac:chgData name="Ritika" userId="85c189fbd7328755" providerId="LiveId" clId="{C56140AA-6EF0-4FBF-A895-2BC1BDDCD9D2}" dt="2021-10-27T17:00:52.329" v="26" actId="478"/>
          <ac:picMkLst>
            <pc:docMk/>
            <pc:sldMk cId="839713473" sldId="269"/>
            <ac:picMk id="2052" creationId="{573F609C-A185-4A6D-BDFE-2FDA9CEAFDAF}"/>
          </ac:picMkLst>
        </pc:picChg>
        <pc:picChg chg="add del">
          <ac:chgData name="Ritika" userId="85c189fbd7328755" providerId="LiveId" clId="{C56140AA-6EF0-4FBF-A895-2BC1BDDCD9D2}" dt="2021-10-27T17:06:17.798" v="30" actId="478"/>
          <ac:picMkLst>
            <pc:docMk/>
            <pc:sldMk cId="839713473" sldId="269"/>
            <ac:picMk id="2054" creationId="{BE93985E-A064-4E3E-818A-EF8BFEBC8AD0}"/>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11-06T22:59:11.809" idx="1">
    <p:pos x="7680" y="0"/>
    <p:text/>
    <p:extLst>
      <p:ext uri="{C676402C-5697-4E1C-873F-D02D1690AC5C}">
        <p15:threadingInfo xmlns:p15="http://schemas.microsoft.com/office/powerpoint/2012/main" timeZoneBias="-330"/>
      </p:ext>
    </p:extLst>
  </p:cm>
</p:cmLst>
</file>

<file path=ppt/media/image1.png>
</file>

<file path=ppt/media/image10.png>
</file>

<file path=ppt/media/image11.jp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3.jpg>
</file>

<file path=ppt/media/image4.jp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1B32F-B8DD-4FAA-B2BB-6252D55ADB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511DB91-1267-44EF-9D37-6DB471F62B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4295E02-207A-4300-80D7-D63E072DB59A}"/>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61B31C05-4660-4453-A9C3-55A88D4755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4DAAF1-B651-45F6-9C37-22ACBF147BBE}"/>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3659052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76E3B-5443-4E15-8BB9-74FF0929DAD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E5CB783-8F44-4853-B965-A034A2F9BC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062875-AEDF-43DF-AB47-195098E111A8}"/>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377702A5-8D40-4114-9BE4-F236BD7094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E9D059-CCC7-4A97-B7FF-38EDDA5AAC61}"/>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2918616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8EDA6D-DE22-45AE-82BF-A9851B2C5DA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C9D4460-A7AA-4992-A8B4-FD2DBCE6EC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B98136-5359-4A96-B638-52202A4BA101}"/>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205E583E-91B7-443C-8276-7EB81F3FA2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DCE6CD-F79C-482F-A7D7-65353FA23F33}"/>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2320283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D27FA-1E85-4F23-9C8F-A1E4196A8F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30B3E5-4CB6-4ECD-A0C2-1D0C205010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402B4B-0F02-4E67-A851-C0E92B1F0F92}"/>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9BF94D09-9D1C-40DC-A291-EB71FD5B7C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FB3395-4298-4343-A719-A472A093C595}"/>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3094253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0E4B8-745F-4C87-BC9A-38D13D6AF7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C4DBCD7-8685-45F3-A363-78837AB31D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31CAE3-454B-4E90-A946-F98CCDCD1591}"/>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C4ABFF48-A3BC-456D-A4A3-8F7B98A6BA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657D5C-9472-444A-AF80-3728F1BA5C8F}"/>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843062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DEFD0-714D-46B0-B908-C2E2CA2658A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4BC958-50C4-4AA2-9D50-42B234BC4C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2E3C309-913E-415E-98E5-356A96ED52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3796C22-9AA4-457D-B7E2-4DE4938B20C6}"/>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6" name="Footer Placeholder 5">
            <a:extLst>
              <a:ext uri="{FF2B5EF4-FFF2-40B4-BE49-F238E27FC236}">
                <a16:creationId xmlns:a16="http://schemas.microsoft.com/office/drawing/2014/main" id="{BDA70F9B-1130-45A6-B70D-845E52B976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C7ECD7-B728-4C3B-A199-8954FEF2EAF3}"/>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127302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A6195-6594-45AE-B375-3CE6EE62EC4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0F98B64-8C80-4089-A36D-4B1F88DFDF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D8CFBD-4A4C-45AF-9AC5-EE9A45D9E4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9B22E71-7DC7-47E8-95D1-D9EFD0D5FA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89E046-E1F9-4283-8EB4-990D6AB2EB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300437-7796-4EA0-9483-ACF15B41C91D}"/>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8" name="Footer Placeholder 7">
            <a:extLst>
              <a:ext uri="{FF2B5EF4-FFF2-40B4-BE49-F238E27FC236}">
                <a16:creationId xmlns:a16="http://schemas.microsoft.com/office/drawing/2014/main" id="{FB8681FA-9199-4574-8B2D-7CEFE862220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FA7413E-83CE-4175-ACD5-299053E606E6}"/>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219006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8E0E4-D326-4057-BC87-030F6155993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5BC164-EFCB-4A92-A411-8B61002ECE66}"/>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4" name="Footer Placeholder 3">
            <a:extLst>
              <a:ext uri="{FF2B5EF4-FFF2-40B4-BE49-F238E27FC236}">
                <a16:creationId xmlns:a16="http://schemas.microsoft.com/office/drawing/2014/main" id="{43DD2CB0-3E5A-455C-BC47-107A5651418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BAE57DB-D0F1-47EA-845C-34E6175EF43E}"/>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3134033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90FB95-9717-4412-98E5-C5CD04B11090}"/>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3" name="Footer Placeholder 2">
            <a:extLst>
              <a:ext uri="{FF2B5EF4-FFF2-40B4-BE49-F238E27FC236}">
                <a16:creationId xmlns:a16="http://schemas.microsoft.com/office/drawing/2014/main" id="{7316A98B-C322-46B4-8690-303569DEEAB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5D91294-D569-4654-9144-E6F5A780DFB0}"/>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1055172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04269-FD0D-4695-8D8D-71FB0AECDF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3BCEDFC-9100-415A-9D4F-F2B18297A0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1B64C8-777C-4ED6-AE13-A1EADDFF5F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680E9D-09EB-4D2B-B58D-6385D61902F1}"/>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6" name="Footer Placeholder 5">
            <a:extLst>
              <a:ext uri="{FF2B5EF4-FFF2-40B4-BE49-F238E27FC236}">
                <a16:creationId xmlns:a16="http://schemas.microsoft.com/office/drawing/2014/main" id="{8580B041-42FA-477E-BDBD-D9CF322099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819D5C2-FBFA-4C9C-A25C-1DF2784318AE}"/>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2227492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4614F-357C-4AE3-AC1C-1D80C4D33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3A5C11F-61F0-4F3D-AEAB-5587712A64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02A4C08-57B2-42D3-AD38-DD8D7946A0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E09AB8-C1DE-4710-852B-89D6972EA300}"/>
              </a:ext>
            </a:extLst>
          </p:cNvPr>
          <p:cNvSpPr>
            <a:spLocks noGrp="1"/>
          </p:cNvSpPr>
          <p:nvPr>
            <p:ph type="dt" sz="half" idx="10"/>
          </p:nvPr>
        </p:nvSpPr>
        <p:spPr/>
        <p:txBody>
          <a:bodyPr/>
          <a:lstStyle/>
          <a:p>
            <a:fld id="{9542A7B4-0364-457B-93C1-5CE0BB637AEC}" type="datetimeFigureOut">
              <a:rPr lang="en-IN" smtClean="0"/>
              <a:t>08-11-2021</a:t>
            </a:fld>
            <a:endParaRPr lang="en-IN"/>
          </a:p>
        </p:txBody>
      </p:sp>
      <p:sp>
        <p:nvSpPr>
          <p:cNvPr id="6" name="Footer Placeholder 5">
            <a:extLst>
              <a:ext uri="{FF2B5EF4-FFF2-40B4-BE49-F238E27FC236}">
                <a16:creationId xmlns:a16="http://schemas.microsoft.com/office/drawing/2014/main" id="{36CB0BFB-716F-48B0-9CD2-F9FD86C0C10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F67FB3-ADA5-4FBF-AE9D-F279D3BBF201}"/>
              </a:ext>
            </a:extLst>
          </p:cNvPr>
          <p:cNvSpPr>
            <a:spLocks noGrp="1"/>
          </p:cNvSpPr>
          <p:nvPr>
            <p:ph type="sldNum" sz="quarter" idx="12"/>
          </p:nvPr>
        </p:nvSpPr>
        <p:spPr/>
        <p:txBody>
          <a:bodyPr/>
          <a:lstStyle/>
          <a:p>
            <a:fld id="{9C701D24-111B-4A66-AB6F-F1EABB4153B0}" type="slidenum">
              <a:rPr lang="en-IN" smtClean="0"/>
              <a:t>‹#›</a:t>
            </a:fld>
            <a:endParaRPr lang="en-IN"/>
          </a:p>
        </p:txBody>
      </p:sp>
    </p:spTree>
    <p:extLst>
      <p:ext uri="{BB962C8B-B14F-4D97-AF65-F5344CB8AC3E}">
        <p14:creationId xmlns:p14="http://schemas.microsoft.com/office/powerpoint/2010/main" val="1786497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94E799-4827-49BE-B2F5-D9EAC86C03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01CBC95-196D-48FE-B813-55926786AC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196092C-A686-4A33-A18F-8877AF8665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42A7B4-0364-457B-93C1-5CE0BB637AEC}" type="datetimeFigureOut">
              <a:rPr lang="en-IN" smtClean="0"/>
              <a:t>08-11-2021</a:t>
            </a:fld>
            <a:endParaRPr lang="en-IN"/>
          </a:p>
        </p:txBody>
      </p:sp>
      <p:sp>
        <p:nvSpPr>
          <p:cNvPr id="5" name="Footer Placeholder 4">
            <a:extLst>
              <a:ext uri="{FF2B5EF4-FFF2-40B4-BE49-F238E27FC236}">
                <a16:creationId xmlns:a16="http://schemas.microsoft.com/office/drawing/2014/main" id="{629FAEFE-579B-4349-AB60-45C1DB627D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BBB1E7A-5433-4A71-8DE8-03FEE3B0A5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701D24-111B-4A66-AB6F-F1EABB4153B0}" type="slidenum">
              <a:rPr lang="en-IN" smtClean="0"/>
              <a:t>‹#›</a:t>
            </a:fld>
            <a:endParaRPr lang="en-IN"/>
          </a:p>
        </p:txBody>
      </p:sp>
    </p:spTree>
    <p:extLst>
      <p:ext uri="{BB962C8B-B14F-4D97-AF65-F5344CB8AC3E}">
        <p14:creationId xmlns:p14="http://schemas.microsoft.com/office/powerpoint/2010/main" val="4234714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jp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0BC2F9-566E-4DE0-8EF6-9E3316112D11}"/>
              </a:ext>
            </a:extLst>
          </p:cNvPr>
          <p:cNvPicPr>
            <a:picLocks noChangeAspect="1"/>
          </p:cNvPicPr>
          <p:nvPr/>
        </p:nvPicPr>
        <p:blipFill rotWithShape="1">
          <a:blip r:embed="rId2">
            <a:extLst>
              <a:ext uri="{28A0092B-C50C-407E-A947-70E740481C1C}">
                <a14:useLocalDpi xmlns:a14="http://schemas.microsoft.com/office/drawing/2010/main" val="0"/>
              </a:ext>
            </a:extLst>
          </a:blip>
          <a:srcRect l="801" t="1307" b="1054"/>
          <a:stretch/>
        </p:blipFill>
        <p:spPr>
          <a:xfrm>
            <a:off x="0" y="-1"/>
            <a:ext cx="12192000" cy="6858001"/>
          </a:xfrm>
          <a:prstGeom prst="rect">
            <a:avLst/>
          </a:prstGeom>
        </p:spPr>
      </p:pic>
    </p:spTree>
    <p:extLst>
      <p:ext uri="{BB962C8B-B14F-4D97-AF65-F5344CB8AC3E}">
        <p14:creationId xmlns:p14="http://schemas.microsoft.com/office/powerpoint/2010/main" val="2037884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F8A73B-C79A-4D2F-B908-3FFABBA0FA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39713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FF387C-F9C9-4A0C-A5C6-A8FC2DA613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764784" cy="4323425"/>
          </a:xfrm>
          <a:prstGeom prst="rect">
            <a:avLst/>
          </a:prstGeom>
        </p:spPr>
      </p:pic>
      <p:sp>
        <p:nvSpPr>
          <p:cNvPr id="4" name="TextBox 3">
            <a:extLst>
              <a:ext uri="{FF2B5EF4-FFF2-40B4-BE49-F238E27FC236}">
                <a16:creationId xmlns:a16="http://schemas.microsoft.com/office/drawing/2014/main" id="{13CAE7C6-20FF-40A7-B73A-F03858C4FBAD}"/>
              </a:ext>
            </a:extLst>
          </p:cNvPr>
          <p:cNvSpPr txBox="1"/>
          <p:nvPr/>
        </p:nvSpPr>
        <p:spPr>
          <a:xfrm>
            <a:off x="5575177" y="2334827"/>
            <a:ext cx="2618912" cy="523220"/>
          </a:xfrm>
          <a:prstGeom prst="rect">
            <a:avLst/>
          </a:prstGeom>
          <a:noFill/>
        </p:spPr>
        <p:txBody>
          <a:bodyPr wrap="square" rtlCol="0">
            <a:spAutoFit/>
          </a:bodyPr>
          <a:lstStyle/>
          <a:p>
            <a:r>
              <a:rPr lang="en-US" sz="2800" dirty="0">
                <a:effectLst>
                  <a:outerShdw blurRad="38100" dist="38100" dir="2700000" algn="tl">
                    <a:srgbClr val="000000">
                      <a:alpha val="43137"/>
                    </a:srgbClr>
                  </a:outerShdw>
                </a:effectLst>
                <a:latin typeface="Berlin Sans FB" panose="020E0602020502020306" pitchFamily="34" charset="0"/>
              </a:rPr>
              <a:t>HISTOGRAM</a:t>
            </a:r>
          </a:p>
        </p:txBody>
      </p:sp>
      <p:pic>
        <p:nvPicPr>
          <p:cNvPr id="6" name="Picture 5">
            <a:extLst>
              <a:ext uri="{FF2B5EF4-FFF2-40B4-BE49-F238E27FC236}">
                <a16:creationId xmlns:a16="http://schemas.microsoft.com/office/drawing/2014/main" id="{CD4FE197-1367-4E3D-910E-7D3EB15CB5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283" y="3084990"/>
            <a:ext cx="5774793" cy="3573262"/>
          </a:xfrm>
          <a:prstGeom prst="rect">
            <a:avLst/>
          </a:prstGeom>
        </p:spPr>
      </p:pic>
    </p:spTree>
    <p:extLst>
      <p:ext uri="{BB962C8B-B14F-4D97-AF65-F5344CB8AC3E}">
        <p14:creationId xmlns:p14="http://schemas.microsoft.com/office/powerpoint/2010/main" val="2646888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75FC11-08CB-49F3-9CA0-530972EBEE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3" y="0"/>
            <a:ext cx="12192000" cy="6858000"/>
          </a:xfrm>
          <a:prstGeom prst="rect">
            <a:avLst/>
          </a:prstGeom>
        </p:spPr>
      </p:pic>
      <p:pic>
        <p:nvPicPr>
          <p:cNvPr id="5" name="Picture 4">
            <a:extLst>
              <a:ext uri="{FF2B5EF4-FFF2-40B4-BE49-F238E27FC236}">
                <a16:creationId xmlns:a16="http://schemas.microsoft.com/office/drawing/2014/main" id="{602722B6-627A-4C85-9C7A-182170D981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5238" y="742591"/>
            <a:ext cx="4586285" cy="2972159"/>
          </a:xfrm>
          <a:prstGeom prst="rect">
            <a:avLst/>
          </a:prstGeom>
        </p:spPr>
      </p:pic>
      <p:pic>
        <p:nvPicPr>
          <p:cNvPr id="7" name="Picture 6">
            <a:extLst>
              <a:ext uri="{FF2B5EF4-FFF2-40B4-BE49-F238E27FC236}">
                <a16:creationId xmlns:a16="http://schemas.microsoft.com/office/drawing/2014/main" id="{22EEBBA4-D34F-47F1-B973-83F4B5B75A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5239" y="3828511"/>
            <a:ext cx="4581523" cy="2857859"/>
          </a:xfrm>
          <a:prstGeom prst="rect">
            <a:avLst/>
          </a:prstGeom>
        </p:spPr>
      </p:pic>
      <p:pic>
        <p:nvPicPr>
          <p:cNvPr id="9" name="Picture 8">
            <a:extLst>
              <a:ext uri="{FF2B5EF4-FFF2-40B4-BE49-F238E27FC236}">
                <a16:creationId xmlns:a16="http://schemas.microsoft.com/office/drawing/2014/main" id="{B5EA5247-E93A-40F8-BC81-47B5111C7A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398" y="1251751"/>
            <a:ext cx="4581523" cy="2755610"/>
          </a:xfrm>
          <a:prstGeom prst="rect">
            <a:avLst/>
          </a:prstGeom>
        </p:spPr>
      </p:pic>
      <p:pic>
        <p:nvPicPr>
          <p:cNvPr id="11" name="Picture 10">
            <a:extLst>
              <a:ext uri="{FF2B5EF4-FFF2-40B4-BE49-F238E27FC236}">
                <a16:creationId xmlns:a16="http://schemas.microsoft.com/office/drawing/2014/main" id="{FE6645C7-012F-4F26-9E85-9EFCDDFA0B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885841"/>
            <a:ext cx="3919538" cy="2972159"/>
          </a:xfrm>
          <a:prstGeom prst="rect">
            <a:avLst/>
          </a:prstGeom>
        </p:spPr>
      </p:pic>
      <p:pic>
        <p:nvPicPr>
          <p:cNvPr id="13" name="Picture 12">
            <a:extLst>
              <a:ext uri="{FF2B5EF4-FFF2-40B4-BE49-F238E27FC236}">
                <a16:creationId xmlns:a16="http://schemas.microsoft.com/office/drawing/2014/main" id="{40D094BC-20FE-4AB2-8AD1-84690B8FCE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07620" y="3850481"/>
            <a:ext cx="3919538" cy="2954849"/>
          </a:xfrm>
          <a:prstGeom prst="rect">
            <a:avLst/>
          </a:prstGeom>
        </p:spPr>
      </p:pic>
      <p:pic>
        <p:nvPicPr>
          <p:cNvPr id="15" name="Picture 14">
            <a:extLst>
              <a:ext uri="{FF2B5EF4-FFF2-40B4-BE49-F238E27FC236}">
                <a16:creationId xmlns:a16="http://schemas.microsoft.com/office/drawing/2014/main" id="{E666A12C-6C42-473B-8CE8-0A400DEDC47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6763" y="1052512"/>
            <a:ext cx="3139818" cy="2452329"/>
          </a:xfrm>
          <a:prstGeom prst="rect">
            <a:avLst/>
          </a:prstGeom>
        </p:spPr>
      </p:pic>
    </p:spTree>
    <p:extLst>
      <p:ext uri="{BB962C8B-B14F-4D97-AF65-F5344CB8AC3E}">
        <p14:creationId xmlns:p14="http://schemas.microsoft.com/office/powerpoint/2010/main" val="1469402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7E3BEF-C55E-4073-8D68-7FBF0D4BE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754630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874746E-DA09-4C93-9B1C-6BF9344D46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76538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D28CF2-54D3-4FFD-AB9A-A193CDCDDC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84336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38DA82-3A89-4767-A13B-ABA95FFF08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aphicFrame>
        <p:nvGraphicFramePr>
          <p:cNvPr id="4" name="Table 3">
            <a:extLst>
              <a:ext uri="{FF2B5EF4-FFF2-40B4-BE49-F238E27FC236}">
                <a16:creationId xmlns:a16="http://schemas.microsoft.com/office/drawing/2014/main" id="{7AE10C25-047A-4037-A489-AB7D7C7D1D9A}"/>
              </a:ext>
            </a:extLst>
          </p:cNvPr>
          <p:cNvGraphicFramePr>
            <a:graphicFrameLocks noGrp="1"/>
          </p:cNvGraphicFramePr>
          <p:nvPr>
            <p:extLst>
              <p:ext uri="{D42A27DB-BD31-4B8C-83A1-F6EECF244321}">
                <p14:modId xmlns:p14="http://schemas.microsoft.com/office/powerpoint/2010/main" val="4139020007"/>
              </p:ext>
            </p:extLst>
          </p:nvPr>
        </p:nvGraphicFramePr>
        <p:xfrm>
          <a:off x="900344" y="2340530"/>
          <a:ext cx="10619232" cy="3404743"/>
        </p:xfrm>
        <a:graphic>
          <a:graphicData uri="http://schemas.openxmlformats.org/drawingml/2006/table">
            <a:tbl>
              <a:tblPr firstRow="1" bandRow="1">
                <a:tableStyleId>{74C1A8A3-306A-4EB7-A6B1-4F7E0EB9C5D6}</a:tableStyleId>
              </a:tblPr>
              <a:tblGrid>
                <a:gridCol w="1008492">
                  <a:extLst>
                    <a:ext uri="{9D8B030D-6E8A-4147-A177-3AD203B41FA5}">
                      <a16:colId xmlns:a16="http://schemas.microsoft.com/office/drawing/2014/main" val="1976447399"/>
                    </a:ext>
                  </a:extLst>
                </a:gridCol>
                <a:gridCol w="2677718">
                  <a:extLst>
                    <a:ext uri="{9D8B030D-6E8A-4147-A177-3AD203B41FA5}">
                      <a16:colId xmlns:a16="http://schemas.microsoft.com/office/drawing/2014/main" val="2223889288"/>
                    </a:ext>
                  </a:extLst>
                </a:gridCol>
                <a:gridCol w="2179270">
                  <a:extLst>
                    <a:ext uri="{9D8B030D-6E8A-4147-A177-3AD203B41FA5}">
                      <a16:colId xmlns:a16="http://schemas.microsoft.com/office/drawing/2014/main" val="831754404"/>
                    </a:ext>
                  </a:extLst>
                </a:gridCol>
                <a:gridCol w="4753752">
                  <a:extLst>
                    <a:ext uri="{9D8B030D-6E8A-4147-A177-3AD203B41FA5}">
                      <a16:colId xmlns:a16="http://schemas.microsoft.com/office/drawing/2014/main" val="2345155015"/>
                    </a:ext>
                  </a:extLst>
                </a:gridCol>
              </a:tblGrid>
              <a:tr h="801116">
                <a:tc>
                  <a:txBody>
                    <a:bodyPr/>
                    <a:lstStyle/>
                    <a:p>
                      <a:r>
                        <a:rPr lang="en-US" sz="1400" dirty="0"/>
                        <a:t>S.NO</a:t>
                      </a:r>
                      <a:endParaRPr lang="en-IN" sz="1400" dirty="0"/>
                    </a:p>
                  </a:txBody>
                  <a:tcPr/>
                </a:tc>
                <a:tc>
                  <a:txBody>
                    <a:bodyPr/>
                    <a:lstStyle/>
                    <a:p>
                      <a:r>
                        <a:rPr lang="en-US" dirty="0"/>
                        <a:t>Title</a:t>
                      </a:r>
                      <a:r>
                        <a:rPr lang="en-US" baseline="0" dirty="0"/>
                        <a:t> of the project</a:t>
                      </a:r>
                      <a:endParaRPr lang="en-IN" dirty="0"/>
                    </a:p>
                  </a:txBody>
                  <a:tcPr/>
                </a:tc>
                <a:tc>
                  <a:txBody>
                    <a:bodyPr/>
                    <a:lstStyle/>
                    <a:p>
                      <a:r>
                        <a:rPr lang="en-US" dirty="0"/>
                        <a:t>PUBLISHER</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720035641"/>
                  </a:ext>
                </a:extLst>
              </a:tr>
              <a:tr h="2603627">
                <a:tc>
                  <a:txBody>
                    <a:bodyPr/>
                    <a:lstStyle/>
                    <a:p>
                      <a:r>
                        <a:rPr lang="en-US" dirty="0"/>
                        <a:t>1</a:t>
                      </a:r>
                      <a:endParaRPr lang="en-IN" dirty="0"/>
                    </a:p>
                  </a:txBody>
                  <a:tcPr/>
                </a:tc>
                <a:tc>
                  <a:txBody>
                    <a:bodyPr/>
                    <a:lstStyle/>
                    <a:p>
                      <a:r>
                        <a:rPr lang="en-US" dirty="0"/>
                        <a:t>WINE QUALITY ANALYZER</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1" kern="1200" dirty="0">
                          <a:solidFill>
                            <a:schemeClr val="dk1"/>
                          </a:solidFill>
                          <a:effectLst/>
                          <a:latin typeface="+mn-lt"/>
                          <a:ea typeface="+mn-ea"/>
                          <a:cs typeface="+mn-cs"/>
                        </a:rPr>
                        <a:t>Joel Jr </a:t>
                      </a:r>
                      <a:r>
                        <a:rPr lang="en-IN" sz="1800" b="0" i="1" kern="1200" dirty="0" err="1">
                          <a:solidFill>
                            <a:schemeClr val="dk1"/>
                          </a:solidFill>
                          <a:effectLst/>
                          <a:latin typeface="+mn-lt"/>
                          <a:ea typeface="+mn-ea"/>
                          <a:cs typeface="+mn-cs"/>
                        </a:rPr>
                        <a:t>Rudinas</a:t>
                      </a:r>
                      <a:endParaRPr lang="en-IN" sz="1800" b="0" i="0" kern="1200" dirty="0">
                        <a:solidFill>
                          <a:schemeClr val="dk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mn-lt"/>
                          <a:ea typeface="+mn-ea"/>
                          <a:cs typeface="+mn-cs"/>
                        </a:rPr>
                        <a:t>(from the University of California Irvine)</a:t>
                      </a:r>
                    </a:p>
                    <a:p>
                      <a:endParaRPr lang="en-IN" dirty="0"/>
                    </a:p>
                  </a:txBody>
                  <a:tcPr/>
                </a:tc>
                <a:tc>
                  <a:txBody>
                    <a:bodyPr/>
                    <a:lstStyle/>
                    <a:p>
                      <a:r>
                        <a:rPr lang="en-IN" sz="1800" b="0" i="0" kern="1200" dirty="0">
                          <a:solidFill>
                            <a:schemeClr val="dk1"/>
                          </a:solidFill>
                          <a:effectLst/>
                          <a:latin typeface="+mn-lt"/>
                          <a:ea typeface="+mn-ea"/>
                          <a:cs typeface="+mn-cs"/>
                        </a:rPr>
                        <a:t>Data are collected on 12 different properties of the wines one of which is Quality, based on sensory data, and the rest are on chemical properties of the wines including density, acidity, alcohol content etc. All chemical properties of wines are continuous variables. Quality is an ordinal variable with a possible ranking from 1 (worst) to 10 (best). </a:t>
                      </a:r>
                      <a:endParaRPr lang="en-IN" dirty="0"/>
                    </a:p>
                  </a:txBody>
                  <a:tcPr/>
                </a:tc>
                <a:extLst>
                  <a:ext uri="{0D108BD9-81ED-4DB2-BD59-A6C34878D82A}">
                    <a16:rowId xmlns:a16="http://schemas.microsoft.com/office/drawing/2014/main" val="2689255311"/>
                  </a:ext>
                </a:extLst>
              </a:tr>
            </a:tbl>
          </a:graphicData>
        </a:graphic>
      </p:graphicFrame>
      <p:sp>
        <p:nvSpPr>
          <p:cNvPr id="6" name="TextBox 5">
            <a:extLst>
              <a:ext uri="{FF2B5EF4-FFF2-40B4-BE49-F238E27FC236}">
                <a16:creationId xmlns:a16="http://schemas.microsoft.com/office/drawing/2014/main" id="{326871E5-E407-4FFE-B613-56D78E4F017D}"/>
              </a:ext>
            </a:extLst>
          </p:cNvPr>
          <p:cNvSpPr txBox="1"/>
          <p:nvPr/>
        </p:nvSpPr>
        <p:spPr>
          <a:xfrm flipH="1">
            <a:off x="2085635" y="566083"/>
            <a:ext cx="4124325" cy="1323439"/>
          </a:xfrm>
          <a:prstGeom prst="rect">
            <a:avLst/>
          </a:prstGeom>
          <a:noFill/>
        </p:spPr>
        <p:txBody>
          <a:bodyPr wrap="square" rtlCol="0">
            <a:spAutoFit/>
          </a:bodyPr>
          <a:lstStyle/>
          <a:p>
            <a:r>
              <a:rPr lang="en-US" sz="4000" dirty="0">
                <a:effectLst>
                  <a:outerShdw blurRad="38100" dist="38100" dir="2700000" algn="tl">
                    <a:srgbClr val="000000">
                      <a:alpha val="43137"/>
                    </a:srgbClr>
                  </a:outerShdw>
                </a:effectLst>
              </a:rPr>
              <a:t>LITERATURE SURVEY</a:t>
            </a:r>
            <a:endParaRPr lang="en-IN" sz="4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73593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C1A96-253D-4EAC-BB14-8E2F9B65AD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3164"/>
            <a:ext cx="8984202" cy="6724835"/>
          </a:xfrm>
          <a:prstGeom prst="rect">
            <a:avLst/>
          </a:prstGeom>
        </p:spPr>
      </p:pic>
      <p:pic>
        <p:nvPicPr>
          <p:cNvPr id="1026" name="Picture 2" descr="Is this Wine Good? Wine Quality with Machine Learning | Vertica">
            <a:extLst>
              <a:ext uri="{FF2B5EF4-FFF2-40B4-BE49-F238E27FC236}">
                <a16:creationId xmlns:a16="http://schemas.microsoft.com/office/drawing/2014/main" id="{CE896307-3315-415A-AE4A-2FD8292381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7973" y="670265"/>
            <a:ext cx="3554027" cy="6054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72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747F31-D778-45B1-B090-77FA66706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5547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AFD13C-CD75-4A53-B029-A4954EF4A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7013359"/>
          </a:xfrm>
          <a:prstGeom prst="rect">
            <a:avLst/>
          </a:prstGeom>
        </p:spPr>
      </p:pic>
    </p:spTree>
    <p:extLst>
      <p:ext uri="{BB962C8B-B14F-4D97-AF65-F5344CB8AC3E}">
        <p14:creationId xmlns:p14="http://schemas.microsoft.com/office/powerpoint/2010/main" val="1723893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D5FDE-D1F8-4528-A571-C604A0A5C4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07352526-F532-46AF-9CFC-1C996A8C7F07}"/>
              </a:ext>
            </a:extLst>
          </p:cNvPr>
          <p:cNvSpPr txBox="1"/>
          <p:nvPr/>
        </p:nvSpPr>
        <p:spPr>
          <a:xfrm>
            <a:off x="268551" y="5321241"/>
            <a:ext cx="7348490" cy="923330"/>
          </a:xfrm>
          <a:prstGeom prst="rect">
            <a:avLst/>
          </a:prstGeom>
          <a:noFill/>
        </p:spPr>
        <p:txBody>
          <a:bodyPr wrap="square">
            <a:spAutoFit/>
          </a:bodyPr>
          <a:lstStyle/>
          <a:p>
            <a:pPr algn="l"/>
            <a:r>
              <a:rPr lang="en-IN" b="0" i="0" dirty="0">
                <a:solidFill>
                  <a:srgbClr val="333333"/>
                </a:solidFill>
                <a:effectLst/>
                <a:latin typeface="Ubuntu"/>
              </a:rPr>
              <a:t>White Wine Quality Dataset</a:t>
            </a:r>
          </a:p>
          <a:p>
            <a:pPr algn="l"/>
            <a:r>
              <a:rPr lang="en-IN" b="0" i="1" dirty="0">
                <a:solidFill>
                  <a:srgbClr val="333333"/>
                </a:solidFill>
                <a:effectLst/>
                <a:latin typeface="Ubuntu"/>
              </a:rPr>
              <a:t>Joel Jr </a:t>
            </a:r>
            <a:r>
              <a:rPr lang="en-IN" b="0" i="1" dirty="0" err="1">
                <a:solidFill>
                  <a:srgbClr val="333333"/>
                </a:solidFill>
                <a:effectLst/>
                <a:latin typeface="Ubuntu"/>
              </a:rPr>
              <a:t>Rudinas</a:t>
            </a:r>
            <a:endParaRPr lang="en-IN" b="0" i="0" dirty="0">
              <a:solidFill>
                <a:srgbClr val="333333"/>
              </a:solidFill>
              <a:effectLst/>
              <a:latin typeface="Ubuntu"/>
            </a:endParaRPr>
          </a:p>
          <a:p>
            <a:pPr algn="l"/>
            <a:r>
              <a:rPr lang="en-IN" b="0" i="1" dirty="0">
                <a:solidFill>
                  <a:srgbClr val="333333"/>
                </a:solidFill>
                <a:effectLst/>
                <a:latin typeface="Ubuntu"/>
              </a:rPr>
              <a:t>January 27, 2019</a:t>
            </a:r>
            <a:endParaRPr lang="en-IN" b="0" i="0" dirty="0">
              <a:solidFill>
                <a:srgbClr val="333333"/>
              </a:solidFill>
              <a:effectLst/>
              <a:latin typeface="Ubuntu"/>
            </a:endParaRPr>
          </a:p>
        </p:txBody>
      </p:sp>
    </p:spTree>
    <p:extLst>
      <p:ext uri="{BB962C8B-B14F-4D97-AF65-F5344CB8AC3E}">
        <p14:creationId xmlns:p14="http://schemas.microsoft.com/office/powerpoint/2010/main" val="289665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48B88D-5B8D-479F-9F27-A166F505A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75141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6D630E-1119-44FC-A9B4-C08FB7C6F27D}"/>
              </a:ext>
            </a:extLst>
          </p:cNvPr>
          <p:cNvPicPr>
            <a:picLocks noChangeAspect="1"/>
          </p:cNvPicPr>
          <p:nvPr/>
        </p:nvPicPr>
        <p:blipFill rotWithShape="1">
          <a:blip r:embed="rId2"/>
          <a:srcRect l="9513" t="13290" r="22080" b="17986"/>
          <a:stretch/>
        </p:blipFill>
        <p:spPr>
          <a:xfrm>
            <a:off x="0" y="0"/>
            <a:ext cx="12192000" cy="6857999"/>
          </a:xfrm>
          <a:prstGeom prst="rect">
            <a:avLst/>
          </a:prstGeom>
        </p:spPr>
      </p:pic>
    </p:spTree>
    <p:extLst>
      <p:ext uri="{BB962C8B-B14F-4D97-AF65-F5344CB8AC3E}">
        <p14:creationId xmlns:p14="http://schemas.microsoft.com/office/powerpoint/2010/main" val="7732515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257</TotalTime>
  <Words>106</Words>
  <Application>Microsoft Office PowerPoint</Application>
  <PresentationFormat>Widescreen</PresentationFormat>
  <Paragraphs>14</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Berlin Sans FB</vt:lpstr>
      <vt:lpstr>Calibri</vt:lpstr>
      <vt:lpstr>Calibri Light</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Ritika</dc:creator>
  <cp:lastModifiedBy>Ritika</cp:lastModifiedBy>
  <cp:revision>12</cp:revision>
  <dcterms:created xsi:type="dcterms:W3CDTF">2021-10-27T15:15:56Z</dcterms:created>
  <dcterms:modified xsi:type="dcterms:W3CDTF">2021-11-08T05:39:14Z</dcterms:modified>
</cp:coreProperties>
</file>

<file path=docProps/thumbnail.jpeg>
</file>